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sldIdLst>
    <p:sldId id="256" r:id="rId2"/>
    <p:sldId id="284" r:id="rId3"/>
    <p:sldId id="257" r:id="rId4"/>
    <p:sldId id="285" r:id="rId5"/>
    <p:sldId id="287" r:id="rId6"/>
    <p:sldId id="288" r:id="rId7"/>
    <p:sldId id="290" r:id="rId8"/>
    <p:sldId id="293" r:id="rId9"/>
    <p:sldId id="295" r:id="rId10"/>
    <p:sldId id="291" r:id="rId11"/>
    <p:sldId id="292" r:id="rId12"/>
    <p:sldId id="282" r:id="rId13"/>
    <p:sldId id="26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18E8"/>
    <a:srgbClr val="6535EB"/>
    <a:srgbClr val="6C3E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C84DD-CB0D-47AA-8200-79B661E9B4FA}" type="datetimeFigureOut">
              <a:rPr lang="en-US" smtClean="0"/>
              <a:pPr/>
              <a:t>3/21/2025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66C7E2-8881-494D-BE33-5FA50EC48D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121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66C7E2-8881-494D-BE33-5FA50EC48DF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834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057714-22E9-4824-ABCE-272F1B167266}" type="datetime1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20EC282 – PROJECT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AB20A-D0DC-4D40-B96B-0F0B62F9D58F}" type="datetime1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20EC282 – PROJECT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5AA89-1AF7-4A04-982C-A55857E1F310}" type="datetime1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20EC282 – PROJECT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53458-2DA2-4058-A2DA-D340E6C4DA8B}" type="datetime1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20EC282 – PROJECT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3F8C1-7801-45EF-9C53-3CC36A1A5913}" type="datetime1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20EC282 – PROJECT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206FF-DE12-4F41-B564-D2F72634AFCC}" type="datetime1">
              <a:rPr lang="en-US" smtClean="0"/>
              <a:t>3/21/2025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20EC282 – PROJECT WORK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89991-916C-4ABF-B5DF-6FBB87C80C89}" type="datetime1">
              <a:rPr lang="en-US" smtClean="0"/>
              <a:t>3/21/2025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20EC282 – PROJECT WORK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63095-2214-4510-ADFF-C0339C348DCD}" type="datetime1">
              <a:rPr lang="en-US" smtClean="0"/>
              <a:t>3/21/2025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20EC282 – PROJECT WORK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DF50D-F3AE-4E3F-B392-609343E75112}" type="datetime1">
              <a:rPr lang="en-US" smtClean="0"/>
              <a:t>3/21/2025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20EC282 – PROJECT 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3DDBDC-3146-41AC-8CA1-3743A677EB8A}" type="datetime1">
              <a:rPr lang="en-US" smtClean="0"/>
              <a:t>3/21/2025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20EC282 – PROJECT WORK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3543DA-B4B4-404F-BB93-A1B3024C4DA9}" type="datetime1">
              <a:rPr lang="en-US" smtClean="0"/>
              <a:t>3/21/2025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20EC282 – PROJECT WORK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03969-CEC5-4A8E-848E-EA93C12C15BD}" type="datetime1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20EC282 – PROJECT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2053A-79C1-4C5C-AA77-91D5E8B7955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91573" y="1669763"/>
            <a:ext cx="7772400" cy="844837"/>
          </a:xfrm>
        </p:spPr>
        <p:txBody>
          <a:bodyPr>
            <a:normAutofit fontScale="90000"/>
          </a:bodyPr>
          <a:lstStyle/>
          <a:p>
            <a:pPr fontAlgn="t"/>
            <a:r>
              <a:rPr lang="en-US" sz="2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600" b="1" dirty="0">
                <a:solidFill>
                  <a:srgbClr val="7030A0"/>
                </a:solidFill>
                <a:latin typeface="Arial Black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Department of </a:t>
            </a:r>
            <a:r>
              <a:rPr lang="en-US" sz="2600" b="1" dirty="0" smtClean="0">
                <a:solidFill>
                  <a:srgbClr val="7030A0"/>
                </a:solidFill>
                <a:latin typeface="Arial Black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Electrical and Electronics Engineering</a:t>
            </a:r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2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600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17DFE4A2-8F10-46AC-947C-BBB0DD7747CC}"/>
              </a:ext>
            </a:extLst>
          </p:cNvPr>
          <p:cNvSpPr txBox="1">
            <a:spLocks/>
          </p:cNvSpPr>
          <p:nvPr/>
        </p:nvSpPr>
        <p:spPr>
          <a:xfrm>
            <a:off x="457200" y="458260"/>
            <a:ext cx="83820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srgbClr val="7030A0"/>
                </a:solidFill>
                <a:latin typeface="Arial Rounded MT Bold" pitchFamily="34" charset="0"/>
                <a:ea typeface="Calibri" panose="020F0502020204030204" pitchFamily="34" charset="0"/>
                <a:cs typeface="Arial" pitchFamily="34" charset="0"/>
              </a:rPr>
              <a:t>ANNA UNIVERSITY REGIONAL CAMPUS COIMBATORE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Calibri" panose="020F0502020204030204" pitchFamily="34" charset="0"/>
                <a:cs typeface="Arial" pitchFamily="34" charset="0"/>
              </a:rPr>
              <a:t/>
            </a:r>
            <a:b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Rounded MT Bold" pitchFamily="34" charset="0"/>
                <a:ea typeface="Calibri" panose="020F0502020204030204" pitchFamily="34" charset="0"/>
                <a:cs typeface="Arial" pitchFamily="34" charset="0"/>
              </a:rPr>
            </a:b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en-IN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7963DA28-D8CD-53DD-4D5F-9084EB064617}"/>
              </a:ext>
            </a:extLst>
          </p:cNvPr>
          <p:cNvSpPr txBox="1"/>
          <p:nvPr/>
        </p:nvSpPr>
        <p:spPr>
          <a:xfrm>
            <a:off x="723900" y="2514600"/>
            <a:ext cx="7848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EE3811 </a:t>
            </a: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&amp; PROJECT WORK</a:t>
            </a:r>
            <a:r>
              <a:rPr lang="en-US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FIRST REVIEW</a:t>
            </a:r>
            <a:b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Title of the project </a:t>
            </a:r>
            <a:r>
              <a:rPr lang="en-US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0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en-US" sz="2000" b="1" dirty="0">
                <a:solidFill>
                  <a:srgbClr val="4E18E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b="1" dirty="0">
                <a:solidFill>
                  <a:srgbClr val="4E18E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dirty="0">
                <a:solidFill>
                  <a:srgbClr val="6535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000" dirty="0">
                <a:solidFill>
                  <a:srgbClr val="6535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000" b="1" dirty="0" smtClean="0">
                <a:solidFill>
                  <a:srgbClr val="6535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Date :</a:t>
            </a:r>
            <a:r>
              <a:rPr lang="en-US" sz="2000" dirty="0" smtClean="0">
                <a:solidFill>
                  <a:srgbClr val="6535E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IN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xmlns="" id="{47E24ED5-3D00-0C09-AD01-0CB8BE407D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301487"/>
              </p:ext>
            </p:extLst>
          </p:nvPr>
        </p:nvGraphicFramePr>
        <p:xfrm>
          <a:off x="1144155" y="4800600"/>
          <a:ext cx="7162800" cy="1645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581400">
                  <a:extLst>
                    <a:ext uri="{9D8B030D-6E8A-4147-A177-3AD203B41FA5}">
                      <a16:colId xmlns:a16="http://schemas.microsoft.com/office/drawing/2014/main" xmlns="" val="809373954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xmlns="" val="3073295914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Project Guide Name/Designation:</a:t>
                      </a:r>
                      <a:endParaRPr lang="en-IN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Name / 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Desn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/ EEE</a:t>
                      </a:r>
                      <a:endParaRPr lang="en-IN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225105968"/>
                  </a:ext>
                </a:extLst>
              </a:tr>
              <a:tr h="518021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Name and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Regn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Number 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of Students:</a:t>
                      </a:r>
                      <a:endParaRPr lang="en-IN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Name (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Regn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No.)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Name (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Regn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No.)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Name (</a:t>
                      </a:r>
                      <a:r>
                        <a:rPr lang="en-US" b="1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Regn</a:t>
                      </a: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No.)</a:t>
                      </a:r>
                    </a:p>
                    <a:p>
                      <a:endParaRPr lang="en-IN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92422835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2"/>
          </a:xfrm>
          <a:solidFill>
            <a:srgbClr val="6535EB"/>
          </a:solidFill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EXPECTED </a:t>
            </a:r>
            <a:r>
              <a:rPr lang="en-US" sz="3600" b="1" dirty="0" smtClean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OUTCOME</a:t>
            </a:r>
            <a:endParaRPr lang="en-US" sz="3600" b="1" dirty="0">
              <a:solidFill>
                <a:schemeClr val="bg1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CCC7-4D00-49D1-9849-47CB005DECF6}" type="datetime1">
              <a:rPr lang="en-US" smtClean="0"/>
              <a:t>3/21/2025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EE3811– </a:t>
            </a:r>
            <a:r>
              <a:rPr lang="en-US" dirty="0"/>
              <a:t>PROJECT WORK</a:t>
            </a:r>
          </a:p>
        </p:txBody>
      </p:sp>
    </p:spTree>
    <p:extLst>
      <p:ext uri="{BB962C8B-B14F-4D97-AF65-F5344CB8AC3E}">
        <p14:creationId xmlns:p14="http://schemas.microsoft.com/office/powerpoint/2010/main" val="225844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2"/>
          </a:xfrm>
          <a:solidFill>
            <a:srgbClr val="6535EB"/>
          </a:solidFill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TIMELINE</a:t>
            </a:r>
            <a:endParaRPr lang="en-US" sz="3600" b="1" dirty="0">
              <a:solidFill>
                <a:schemeClr val="bg1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CCC7-4D00-49D1-9849-47CB005DECF6}" type="datetime1">
              <a:rPr lang="en-US" smtClean="0"/>
              <a:t>3/21/2025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EE3811– </a:t>
            </a:r>
            <a:r>
              <a:rPr lang="en-US" dirty="0"/>
              <a:t>PROJECT WORK</a:t>
            </a:r>
          </a:p>
        </p:txBody>
      </p:sp>
    </p:spTree>
    <p:extLst>
      <p:ext uri="{BB962C8B-B14F-4D97-AF65-F5344CB8AC3E}">
        <p14:creationId xmlns:p14="http://schemas.microsoft.com/office/powerpoint/2010/main" val="922608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2"/>
          </a:xfrm>
          <a:solidFill>
            <a:srgbClr val="6C3EEC"/>
          </a:solidFill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Ref.1 - Base paper (Reputed Journal preferably IEEE after 2021</a:t>
            </a: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Ref.2 – Supporting papers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Ref.3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Ref.4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Ref.5</a:t>
            </a:r>
            <a:endParaRPr lang="en-US" sz="20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20208-A673-4473-AD59-3FE94814257B}" type="datetime1">
              <a:rPr lang="en-US" smtClean="0"/>
              <a:t>3/21/2025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EE3811– </a:t>
            </a:r>
            <a:r>
              <a:rPr lang="en-US" dirty="0"/>
              <a:t>PROJECT WORK</a:t>
            </a:r>
          </a:p>
        </p:txBody>
      </p:sp>
    </p:spTree>
    <p:extLst>
      <p:ext uri="{BB962C8B-B14F-4D97-AF65-F5344CB8AC3E}">
        <p14:creationId xmlns:p14="http://schemas.microsoft.com/office/powerpoint/2010/main" val="354265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algn="ctr">
              <a:buNone/>
            </a:pPr>
            <a:endParaRPr lang="en-US" sz="6600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6600" b="1" dirty="0">
                <a:solidFill>
                  <a:srgbClr val="6C3EEC"/>
                </a:solidFill>
                <a:latin typeface="Arial Black" pitchFamily="34" charset="0"/>
                <a:cs typeface="Times New Roman" pitchFamily="18" charset="0"/>
              </a:rPr>
              <a:t>THANK YOU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1604A-D797-4AE4-9CB2-49C0FF7AC10D}" type="datetime1">
              <a:rPr lang="en-US" smtClean="0"/>
              <a:t>3/21/2025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EE3811– </a:t>
            </a:r>
            <a:r>
              <a:rPr lang="en-US" dirty="0"/>
              <a:t>PROJECT 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2"/>
          </a:xfrm>
          <a:solidFill>
            <a:srgbClr val="6535EB"/>
          </a:solidFill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AGENDA</a:t>
            </a:r>
            <a:endParaRPr lang="en-US" sz="3600" b="1" dirty="0">
              <a:solidFill>
                <a:schemeClr val="bg1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IN" sz="3100" b="1" dirty="0" smtClean="0">
                <a:latin typeface="Arial" pitchFamily="34" charset="0"/>
                <a:cs typeface="Arial" pitchFamily="34" charset="0"/>
              </a:rPr>
              <a:t>INTRODUCTION</a:t>
            </a:r>
            <a:endParaRPr lang="en-US" sz="31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IN" sz="3100" b="1" dirty="0" smtClean="0">
                <a:latin typeface="Arial" pitchFamily="34" charset="0"/>
                <a:cs typeface="Arial" pitchFamily="34" charset="0"/>
              </a:rPr>
              <a:t>PROBLEM STATEMENT</a:t>
            </a:r>
          </a:p>
          <a:p>
            <a:pPr algn="just"/>
            <a:r>
              <a:rPr lang="en-US" sz="3100" b="1" dirty="0" smtClean="0">
                <a:latin typeface="Arial" pitchFamily="34" charset="0"/>
                <a:cs typeface="Arial" pitchFamily="34" charset="0"/>
              </a:rPr>
              <a:t>OBJECTIVE</a:t>
            </a:r>
            <a:endParaRPr lang="en-US" sz="3100" b="1" dirty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IN" sz="3100" b="1" dirty="0" smtClean="0">
                <a:latin typeface="Arial" pitchFamily="34" charset="0"/>
                <a:cs typeface="Arial" pitchFamily="34" charset="0"/>
              </a:rPr>
              <a:t>LITERATURE </a:t>
            </a:r>
            <a:r>
              <a:rPr lang="en-IN" sz="3100" b="1" dirty="0" smtClean="0">
                <a:latin typeface="Arial" pitchFamily="34" charset="0"/>
                <a:cs typeface="Arial" pitchFamily="34" charset="0"/>
              </a:rPr>
              <a:t>REVIEW</a:t>
            </a:r>
            <a:endParaRPr lang="en-IN" sz="31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3100" b="1" dirty="0" smtClean="0">
                <a:latin typeface="Arial" pitchFamily="34" charset="0"/>
                <a:cs typeface="Arial" pitchFamily="34" charset="0"/>
              </a:rPr>
              <a:t>EXISTING METHOD</a:t>
            </a:r>
          </a:p>
          <a:p>
            <a:pPr algn="just"/>
            <a:r>
              <a:rPr lang="en-US" sz="3100" b="1" dirty="0" smtClean="0">
                <a:latin typeface="Arial" pitchFamily="34" charset="0"/>
                <a:cs typeface="Arial" pitchFamily="34" charset="0"/>
              </a:rPr>
              <a:t>PROPOSED METHOD</a:t>
            </a:r>
            <a:endParaRPr lang="en-IN" sz="3100" b="1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en-US" sz="3100" b="1" dirty="0" smtClean="0">
                <a:latin typeface="Arial" pitchFamily="34" charset="0"/>
                <a:cs typeface="Arial" pitchFamily="34" charset="0"/>
              </a:rPr>
              <a:t>BLOCK / CIRCUIT DIAGRAM</a:t>
            </a:r>
          </a:p>
          <a:p>
            <a:pPr algn="just"/>
            <a:r>
              <a:rPr lang="en-US" sz="3100" b="1" dirty="0" smtClean="0">
                <a:latin typeface="Arial" pitchFamily="34" charset="0"/>
                <a:cs typeface="Arial" pitchFamily="34" charset="0"/>
              </a:rPr>
              <a:t>TIMELINE</a:t>
            </a:r>
          </a:p>
          <a:p>
            <a:pPr algn="just"/>
            <a:r>
              <a:rPr lang="en-US" sz="3100" b="1" dirty="0" smtClean="0">
                <a:latin typeface="Arial" pitchFamily="34" charset="0"/>
                <a:cs typeface="Arial" pitchFamily="34" charset="0"/>
              </a:rPr>
              <a:t>EXPECTED OUTCOME</a:t>
            </a:r>
          </a:p>
          <a:p>
            <a:pPr algn="just"/>
            <a:r>
              <a:rPr lang="en-US" sz="3100" b="1" dirty="0" smtClean="0">
                <a:latin typeface="Arial" pitchFamily="34" charset="0"/>
                <a:cs typeface="Arial" pitchFamily="34" charset="0"/>
              </a:rPr>
              <a:t>REFERENCES</a:t>
            </a:r>
            <a:endParaRPr lang="en-US" sz="31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en-US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CCC7-4D00-49D1-9849-47CB005DECF6}" type="datetime1">
              <a:rPr lang="en-US" smtClean="0"/>
              <a:t>3/21/2025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EE3811– </a:t>
            </a:r>
            <a:r>
              <a:rPr lang="en-US" dirty="0"/>
              <a:t>PROJECT WORK</a:t>
            </a:r>
          </a:p>
        </p:txBody>
      </p:sp>
    </p:spTree>
    <p:extLst>
      <p:ext uri="{BB962C8B-B14F-4D97-AF65-F5344CB8AC3E}">
        <p14:creationId xmlns:p14="http://schemas.microsoft.com/office/powerpoint/2010/main" val="350950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2"/>
          </a:xfrm>
          <a:solidFill>
            <a:srgbClr val="6535EB"/>
          </a:solidFill>
        </p:spPr>
        <p:txBody>
          <a:bodyPr>
            <a:noAutofit/>
          </a:bodyPr>
          <a:lstStyle/>
          <a:p>
            <a:r>
              <a:rPr lang="en-IN" sz="3600" b="1" dirty="0" smtClean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INTRODUCTION</a:t>
            </a:r>
            <a:endParaRPr lang="en-US" sz="3600" b="1" dirty="0">
              <a:solidFill>
                <a:schemeClr val="bg1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CCC7-4D00-49D1-9849-47CB005DECF6}" type="datetime1">
              <a:rPr lang="en-US" smtClean="0"/>
              <a:t>3/21/2025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EE3811– </a:t>
            </a:r>
            <a:r>
              <a:rPr lang="en-US" dirty="0"/>
              <a:t>PROJECT 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2"/>
          </a:xfrm>
          <a:solidFill>
            <a:srgbClr val="6535EB"/>
          </a:solidFill>
        </p:spPr>
        <p:txBody>
          <a:bodyPr>
            <a:noAutofit/>
          </a:bodyPr>
          <a:lstStyle/>
          <a:p>
            <a:r>
              <a:rPr lang="en-IN" sz="3600" b="1" dirty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PROBLEM </a:t>
            </a:r>
            <a:r>
              <a:rPr lang="en-IN" sz="3600" b="1" dirty="0" smtClean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STATEMENT</a:t>
            </a:r>
            <a:endParaRPr lang="en-US" sz="3600" b="1" dirty="0">
              <a:solidFill>
                <a:schemeClr val="bg1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CCC7-4D00-49D1-9849-47CB005DECF6}" type="datetime1">
              <a:rPr lang="en-US" smtClean="0"/>
              <a:t>3/21/2025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EE3811– </a:t>
            </a:r>
            <a:r>
              <a:rPr lang="en-US" dirty="0"/>
              <a:t>PROJECT WORK</a:t>
            </a:r>
          </a:p>
        </p:txBody>
      </p:sp>
    </p:spTree>
    <p:extLst>
      <p:ext uri="{BB962C8B-B14F-4D97-AF65-F5344CB8AC3E}">
        <p14:creationId xmlns:p14="http://schemas.microsoft.com/office/powerpoint/2010/main" val="350950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2"/>
          </a:xfrm>
          <a:solidFill>
            <a:srgbClr val="6535EB"/>
          </a:solidFill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OBJECTIVE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n-US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CCC7-4D00-49D1-9849-47CB005DECF6}" type="datetime1">
              <a:rPr lang="en-US" smtClean="0"/>
              <a:t>3/21/2025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EE3811– </a:t>
            </a:r>
            <a:r>
              <a:rPr lang="en-US" dirty="0"/>
              <a:t>PROJECT WORK</a:t>
            </a:r>
          </a:p>
        </p:txBody>
      </p:sp>
    </p:spTree>
    <p:extLst>
      <p:ext uri="{BB962C8B-B14F-4D97-AF65-F5344CB8AC3E}">
        <p14:creationId xmlns:p14="http://schemas.microsoft.com/office/powerpoint/2010/main" val="258082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2"/>
          </a:xfrm>
          <a:solidFill>
            <a:srgbClr val="6535EB"/>
          </a:solidFill>
        </p:spPr>
        <p:txBody>
          <a:bodyPr>
            <a:noAutofit/>
          </a:bodyPr>
          <a:lstStyle/>
          <a:p>
            <a:r>
              <a:rPr lang="en-IN" sz="3600" b="1" dirty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LITERATURE </a:t>
            </a:r>
            <a:r>
              <a:rPr lang="en-IN" sz="3600" b="1" dirty="0" smtClean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REVIEW</a:t>
            </a:r>
            <a:endParaRPr lang="en-US" sz="3600" b="1" dirty="0">
              <a:solidFill>
                <a:schemeClr val="bg1"/>
              </a:solidFill>
              <a:latin typeface="Arial Black" pitchFamily="34" charset="0"/>
              <a:cs typeface="Times New Roman" pitchFamily="18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95630290"/>
              </p:ext>
            </p:extLst>
          </p:nvPr>
        </p:nvGraphicFramePr>
        <p:xfrm>
          <a:off x="457200" y="914398"/>
          <a:ext cx="8229600" cy="5181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3803"/>
                <a:gridCol w="1971813"/>
                <a:gridCol w="1897746"/>
                <a:gridCol w="3736238"/>
              </a:tblGrid>
              <a:tr h="7898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S. No.</a:t>
                      </a:r>
                      <a:endParaRPr lang="en-IN" sz="1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0124" marR="90124" marT="45062" marB="4506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Arial" pitchFamily="34" charset="0"/>
                          <a:cs typeface="Arial" pitchFamily="34" charset="0"/>
                        </a:rPr>
                        <a:t>Title and Author</a:t>
                      </a:r>
                      <a:endParaRPr lang="en-IN" sz="12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0124" marR="90124" marT="45062" marB="4506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200">
                          <a:effectLst/>
                          <a:latin typeface="Arial" pitchFamily="34" charset="0"/>
                          <a:cs typeface="Arial" pitchFamily="34" charset="0"/>
                        </a:rPr>
                        <a:t>Name of the Journal and Year of Publication</a:t>
                      </a:r>
                      <a:endParaRPr lang="en-IN" sz="12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0124" marR="90124" marT="45062" marB="4506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Arial" pitchFamily="34" charset="0"/>
                          <a:cs typeface="Arial" pitchFamily="34" charset="0"/>
                        </a:rPr>
                        <a:t>Remarks</a:t>
                      </a:r>
                      <a:endParaRPr lang="en-IN" sz="12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16710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IN" sz="1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0124" marR="90124" marT="45062" marB="4506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2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IN" sz="12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0124" marR="90124" marT="45062" marB="4506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2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IN" sz="12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0124" marR="90124" marT="45062" marB="4506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IN" sz="1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13603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IN" sz="1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0124" marR="90124" marT="45062" marB="4506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IN" sz="1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0124" marR="90124" marT="45062" marB="4506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2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IN" sz="12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0124" marR="90124" marT="45062" marB="4506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20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IN" sz="12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  <a:tr h="13603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IN" sz="120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0124" marR="90124" marT="45062" marB="4506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IN" sz="1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0124" marR="90124" marT="45062" marB="4506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IN" sz="1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90124" marR="90124" marT="45062" marB="4506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IN" sz="12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en-IN" sz="1200" dirty="0">
                        <a:effectLst/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9CCC7-4D00-49D1-9849-47CB005DECF6}" type="datetime1">
              <a:rPr lang="en-US" smtClean="0"/>
              <a:t>3/21/2025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EE3811– </a:t>
            </a:r>
            <a:r>
              <a:rPr lang="en-US" dirty="0"/>
              <a:t>PROJECT WORK</a:t>
            </a:r>
          </a:p>
        </p:txBody>
      </p:sp>
    </p:spTree>
    <p:extLst>
      <p:ext uri="{BB962C8B-B14F-4D97-AF65-F5344CB8AC3E}">
        <p14:creationId xmlns:p14="http://schemas.microsoft.com/office/powerpoint/2010/main" val="356102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53458-2DA2-4058-A2DA-D340E6C4DA8B}" type="datetime1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EE3811– </a:t>
            </a:r>
            <a:r>
              <a:rPr lang="en-US" dirty="0"/>
              <a:t>PROJECT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28600"/>
            <a:ext cx="8229600" cy="563562"/>
          </a:xfrm>
          <a:prstGeom prst="rect">
            <a:avLst/>
          </a:prstGeom>
          <a:solidFill>
            <a:srgbClr val="6C3EEC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EXISTING </a:t>
            </a:r>
            <a:r>
              <a:rPr lang="en-US" sz="3600" b="1" dirty="0" smtClean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METHOD</a:t>
            </a:r>
            <a:endParaRPr lang="en-US" sz="3600" b="1" dirty="0">
              <a:solidFill>
                <a:schemeClr val="bg1"/>
              </a:solidFill>
              <a:latin typeface="Arial Black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42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53458-2DA2-4058-A2DA-D340E6C4DA8B}" type="datetime1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EE3811– </a:t>
            </a:r>
            <a:r>
              <a:rPr lang="en-US" dirty="0"/>
              <a:t>PROJECT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28600"/>
            <a:ext cx="8229600" cy="563562"/>
          </a:xfrm>
          <a:prstGeom prst="rect">
            <a:avLst/>
          </a:prstGeom>
          <a:solidFill>
            <a:srgbClr val="6C3EEC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PROPOSED METHOD</a:t>
            </a:r>
            <a:endParaRPr lang="en-US" sz="3600" b="1" dirty="0">
              <a:solidFill>
                <a:schemeClr val="bg1"/>
              </a:solidFill>
              <a:latin typeface="Arial Black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44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53458-2DA2-4058-A2DA-D340E6C4DA8B}" type="datetime1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EE3811– </a:t>
            </a:r>
            <a:r>
              <a:rPr lang="en-US" dirty="0"/>
              <a:t>PROJECT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B2053A-79C1-4C5C-AA77-91D5E8B79550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28600"/>
            <a:ext cx="8229600" cy="563562"/>
          </a:xfrm>
          <a:prstGeom prst="rect">
            <a:avLst/>
          </a:prstGeom>
          <a:solidFill>
            <a:srgbClr val="6C3EEC"/>
          </a:solidFill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BLOCK </a:t>
            </a:r>
            <a:r>
              <a:rPr lang="en-US" sz="3600" b="1" dirty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/ CIRCUIT </a:t>
            </a:r>
            <a:r>
              <a:rPr lang="en-US" sz="3600" b="1" dirty="0" smtClean="0">
                <a:solidFill>
                  <a:schemeClr val="bg1"/>
                </a:solidFill>
                <a:latin typeface="Arial Black" pitchFamily="34" charset="0"/>
                <a:cs typeface="Times New Roman" pitchFamily="18" charset="0"/>
              </a:rPr>
              <a:t>DIAGRAM</a:t>
            </a:r>
            <a:endParaRPr lang="en-US" sz="3600" b="1" dirty="0">
              <a:solidFill>
                <a:schemeClr val="bg1"/>
              </a:solidFill>
              <a:latin typeface="Arial Black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7284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</TotalTime>
  <Words>195</Words>
  <Application>Microsoft Office PowerPoint</Application>
  <PresentationFormat>On-screen Show (4:3)</PresentationFormat>
  <Paragraphs>90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 Department of Electrical and Electronics Engineering   </vt:lpstr>
      <vt:lpstr>AGENDA</vt:lpstr>
      <vt:lpstr>INTRODUCTION</vt:lpstr>
      <vt:lpstr>PROBLEM STATEMENT</vt:lpstr>
      <vt:lpstr>OBJECTIVE</vt:lpstr>
      <vt:lpstr>LITERATURE REVIEW</vt:lpstr>
      <vt:lpstr>PowerPoint Presentation</vt:lpstr>
      <vt:lpstr>PowerPoint Presentation</vt:lpstr>
      <vt:lpstr>PowerPoint Presentation</vt:lpstr>
      <vt:lpstr>EXPECTED OUTCOME</vt:lpstr>
      <vt:lpstr>TIMELINE</vt:lpstr>
      <vt:lpstr>REFERENCES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adas</cp:lastModifiedBy>
  <cp:revision>79</cp:revision>
  <dcterms:created xsi:type="dcterms:W3CDTF">2019-04-01T09:28:24Z</dcterms:created>
  <dcterms:modified xsi:type="dcterms:W3CDTF">2025-03-21T06:41:05Z</dcterms:modified>
</cp:coreProperties>
</file>